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4"/>
  </p:sldMasterIdLst>
  <p:notesMasterIdLst>
    <p:notesMasterId r:id="rId14"/>
  </p:notesMasterIdLst>
  <p:sldIdLst>
    <p:sldId id="281" r:id="rId5"/>
    <p:sldId id="280" r:id="rId6"/>
    <p:sldId id="277" r:id="rId7"/>
    <p:sldId id="279" r:id="rId8"/>
    <p:sldId id="282" r:id="rId9"/>
    <p:sldId id="283" r:id="rId10"/>
    <p:sldId id="284" r:id="rId11"/>
    <p:sldId id="285" r:id="rId12"/>
    <p:sldId id="286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22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1EC09C-9CDC-48F0-BB82-ED223F986966}" type="datetimeFigureOut">
              <a:rPr lang="en-US" smtClean="0"/>
              <a:t>10/7/2022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46CEE3-4835-4F73-BA0B-02C09C03871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90889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9D874152-028B-486A-9CCC-467A5536A7DC}" type="datetime1">
              <a:rPr lang="en-US" smtClean="0"/>
              <a:t>10/7/2022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DC824-D0E7-4046-8B44-4AAD1C4DE2CF}" type="datetime1">
              <a:rPr lang="en-US" smtClean="0"/>
              <a:t>10/7/2022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C221C-17A4-4F42-9F54-9F7E03AA1BBB}" type="datetime1">
              <a:rPr lang="en-US" smtClean="0"/>
              <a:t>10/7/2022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D7CBA-5256-42F3-BAB5-33F095514AE3}" type="datetime1">
              <a:rPr lang="en-US" smtClean="0"/>
              <a:t>10/7/2022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80C04-2E33-403B-B014-7E203A57326C}" type="datetime1">
              <a:rPr lang="en-US" smtClean="0"/>
              <a:t>10/7/2022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2A49D-7D7F-4D69-A8AA-65D6B58C15F2}" type="datetime1">
              <a:rPr lang="en-US" smtClean="0"/>
              <a:t>10/7/2022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02903-36C1-4F6B-9F27-EA2305255204}" type="datetime1">
              <a:rPr lang="en-US" smtClean="0"/>
              <a:t>10/7/2022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BBFA8-C775-4121-A7F6-6851C8035873}" type="datetime1">
              <a:rPr lang="en-US" smtClean="0"/>
              <a:t>10/7/2022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01760-8EEC-4A4C-BD0D-3CDAAA80A266}" type="datetime1">
              <a:rPr lang="en-US" smtClean="0"/>
              <a:t>10/7/2022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558FF-9F53-4DAD-84A1-1EEE4F190FF1}" type="datetime1">
              <a:rPr lang="en-US" smtClean="0"/>
              <a:t>10/7/2022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FA1A6-D89D-4E0B-ACDC-F92429034F56}" type="datetime1">
              <a:rPr lang="en-US" smtClean="0"/>
              <a:t>10/7/2022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382F0-6EA8-4D82-951F-1579D6A93CC4}" type="datetime1">
              <a:rPr lang="en-US" smtClean="0"/>
              <a:t>10/7/2022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E913C-F349-4CE3-A910-0EA13427FE0D}" type="datetime1">
              <a:rPr lang="en-US" smtClean="0"/>
              <a:t>10/7/2022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4C5C7-4D27-4EBE-9DB8-92F5F0F40B34}" type="datetime1">
              <a:rPr lang="en-US" smtClean="0"/>
              <a:t>10/7/2022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DAF82-EDB2-4FBF-83F4-247A1B3455CB}" type="datetime1">
              <a:rPr lang="en-US" smtClean="0"/>
              <a:t>10/7/2022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E59DB-4C5A-44A3-897C-FF6803F94296}" type="datetime1">
              <a:rPr lang="en-US" smtClean="0"/>
              <a:t>10/7/2022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6B6E0-E0F8-4800-BD74-7D33DFE5ED7E}" type="datetime1">
              <a:rPr lang="en-US" smtClean="0"/>
              <a:t>10/7/2022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183DE74-4CAD-4852-95E7-A055FD779420}" type="datetime1">
              <a:rPr lang="en-US" smtClean="0"/>
              <a:t>10/7/2022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8" r:id="rId14"/>
    <p:sldLayoutId id="2147483667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5EA41C-D32C-AC6A-69B7-AF3EEF6E49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471093-05FA-7C6D-9289-C7EE320E3C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7072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24D8CD-2BE3-8681-2C4F-6E964B7CFB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2" y="609600"/>
            <a:ext cx="6855736" cy="1456267"/>
          </a:xfrm>
        </p:spPr>
        <p:txBody>
          <a:bodyPr>
            <a:normAutofit fontScale="90000"/>
          </a:bodyPr>
          <a:lstStyle/>
          <a:p>
            <a:r>
              <a:rPr lang="en-US" sz="9600" dirty="0"/>
              <a:t>DANIEL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D155C4-CD8D-805E-9C5B-70A4C03E0F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0378EB2-E35A-EE38-5369-63D636B4F6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21782" y="292135"/>
            <a:ext cx="3811509" cy="349493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B1E737C-3C04-7214-2FA1-E1475EF632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558" y="1972902"/>
            <a:ext cx="3877146" cy="387714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785C3D5-B8F2-5662-79D3-336F0957960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7166" r="25179"/>
          <a:stretch/>
        </p:blipFill>
        <p:spPr>
          <a:xfrm>
            <a:off x="5151421" y="3208322"/>
            <a:ext cx="2073244" cy="3429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D71E2D6-B10A-51E6-57D7-01050ABA911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37144"/>
          <a:stretch/>
        </p:blipFill>
        <p:spPr>
          <a:xfrm>
            <a:off x="8305435" y="3863274"/>
            <a:ext cx="3299244" cy="2898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350177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9" name="Rectangle 88">
            <a:extLst>
              <a:ext uri="{FF2B5EF4-FFF2-40B4-BE49-F238E27FC236}">
                <a16:creationId xmlns:a16="http://schemas.microsoft.com/office/drawing/2014/main" id="{3D1E5586-8BB5-40F6-96C3-2E87DD7CE5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3E3F80-D945-4490-916D-6384E6895E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18762" y="492949"/>
            <a:ext cx="8204391" cy="1562702"/>
          </a:xfrm>
        </p:spPr>
        <p:txBody>
          <a:bodyPr>
            <a:normAutofit fontScale="90000"/>
          </a:bodyPr>
          <a:lstStyle/>
          <a:p>
            <a:pPr algn="ctr"/>
            <a:r>
              <a:rPr lang="en-US" sz="11500" dirty="0"/>
              <a:t>DANIEL 6:1-5</a:t>
            </a:r>
            <a:endParaRPr lang="en-US" sz="6000" dirty="0"/>
          </a:p>
        </p:txBody>
      </p: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8A832D40-B9E2-4CE7-9E0A-B35591EA20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845629" y="3810000"/>
            <a:ext cx="500743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ubtitle 2">
            <a:extLst>
              <a:ext uri="{FF2B5EF4-FFF2-40B4-BE49-F238E27FC236}">
                <a16:creationId xmlns:a16="http://schemas.microsoft.com/office/drawing/2014/main" id="{616351BD-4BE1-47AD-8B65-1472A3BE63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22095" y="2188030"/>
            <a:ext cx="7197726" cy="1240970"/>
          </a:xfrm>
        </p:spPr>
        <p:txBody>
          <a:bodyPr>
            <a:normAutofit/>
          </a:bodyPr>
          <a:lstStyle/>
          <a:p>
            <a:pPr algn="ctr"/>
            <a:r>
              <a:rPr lang="en-US" sz="7200" dirty="0"/>
              <a:t>DANIEL IN PRAYER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F1D4EB8-2B39-A082-91C0-1EB4D3F762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20958" y="3346504"/>
            <a:ext cx="4419335" cy="3317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13620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DEE800-3A20-7449-2556-E4C22C2791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7200" dirty="0"/>
              <a:t>DANIEL’S TRIAL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47740B-FD99-EFBB-1366-4F227DAC4D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7841" y="2152894"/>
            <a:ext cx="7708919" cy="3649133"/>
          </a:xfrm>
        </p:spPr>
        <p:txBody>
          <a:bodyPr>
            <a:normAutofit fontScale="92500" lnSpcReduction="20000"/>
          </a:bodyPr>
          <a:lstStyle/>
          <a:p>
            <a:r>
              <a:rPr lang="en-US" sz="4400" dirty="0"/>
              <a:t>All good men are tried!</a:t>
            </a:r>
          </a:p>
          <a:p>
            <a:r>
              <a:rPr lang="en-US" sz="4400" dirty="0"/>
              <a:t>DANIEL 6:6-9</a:t>
            </a:r>
          </a:p>
          <a:p>
            <a:r>
              <a:rPr lang="en-US" sz="4400" dirty="0"/>
              <a:t>This attacked the foundation of Daniel’s religious conviction!</a:t>
            </a:r>
          </a:p>
          <a:p>
            <a:r>
              <a:rPr lang="en-US" sz="4400" dirty="0"/>
              <a:t>Once signed, could not be changed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58CA694-C621-DA56-D86F-6ED7458760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52032" y="758324"/>
            <a:ext cx="3225684" cy="5341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541561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DEE800-3A20-7449-2556-E4C22C2791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7841" y="247461"/>
            <a:ext cx="8134432" cy="1905433"/>
          </a:xfrm>
        </p:spPr>
        <p:txBody>
          <a:bodyPr>
            <a:noAutofit/>
          </a:bodyPr>
          <a:lstStyle/>
          <a:p>
            <a:r>
              <a:rPr lang="en-US" sz="5400" dirty="0"/>
              <a:t>DANIEL’S BEHAVIOR IN TRIAL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47740B-FD99-EFBB-1366-4F227DAC4D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7841" y="1620570"/>
            <a:ext cx="7708919" cy="4181457"/>
          </a:xfrm>
        </p:spPr>
        <p:txBody>
          <a:bodyPr>
            <a:normAutofit fontScale="92500" lnSpcReduction="20000"/>
          </a:bodyPr>
          <a:lstStyle/>
          <a:p>
            <a:r>
              <a:rPr lang="en-US" sz="4400" dirty="0"/>
              <a:t>Some things he MIGHT have done</a:t>
            </a:r>
          </a:p>
          <a:p>
            <a:r>
              <a:rPr lang="en-US" sz="4400" dirty="0"/>
              <a:t>The “law of expediency”</a:t>
            </a:r>
          </a:p>
          <a:p>
            <a:r>
              <a:rPr lang="en-US" sz="4400" dirty="0"/>
              <a:t> "when in Rome, do as the Romans“</a:t>
            </a:r>
          </a:p>
          <a:p>
            <a:r>
              <a:rPr lang="en-US" sz="4400" dirty="0"/>
              <a:t>"self-preservation!“</a:t>
            </a:r>
          </a:p>
          <a:p>
            <a:r>
              <a:rPr lang="en-US" sz="4400" dirty="0"/>
              <a:t> "followed the path of least resistance!" 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58CA694-C621-DA56-D86F-6ED7458760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82273" y="758324"/>
            <a:ext cx="3225684" cy="5341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735072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charRg st="89" end="1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charRg st="89" end="1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charRg st="89" end="1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charRg st="89" end="1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charRg st="110" end="15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charRg st="110" end="15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charRg st="110" end="15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charRg st="110" end="15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DEE800-3A20-7449-2556-E4C22C2791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7841" y="247461"/>
            <a:ext cx="8134432" cy="1373109"/>
          </a:xfrm>
        </p:spPr>
        <p:txBody>
          <a:bodyPr>
            <a:noAutofit/>
          </a:bodyPr>
          <a:lstStyle/>
          <a:p>
            <a:r>
              <a:rPr lang="en-US" sz="6600" dirty="0"/>
              <a:t>WHAT DID DANIEL DO?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47740B-FD99-EFBB-1366-4F227DAC4D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7841" y="1367073"/>
            <a:ext cx="7708919" cy="4789283"/>
          </a:xfrm>
        </p:spPr>
        <p:txBody>
          <a:bodyPr>
            <a:normAutofit fontScale="92500" lnSpcReduction="20000"/>
          </a:bodyPr>
          <a:lstStyle/>
          <a:p>
            <a:r>
              <a:rPr lang="en-US" sz="4400" dirty="0"/>
              <a:t>Daniel 6:10</a:t>
            </a:r>
          </a:p>
          <a:p>
            <a:r>
              <a:rPr lang="en-US" sz="4400" dirty="0"/>
              <a:t>He did what he ALWAYS did!</a:t>
            </a:r>
          </a:p>
          <a:p>
            <a:r>
              <a:rPr lang="en-US" sz="4400" dirty="0"/>
              <a:t>Usual Place, Usual Times</a:t>
            </a:r>
          </a:p>
          <a:p>
            <a:r>
              <a:rPr lang="en-US" sz="4400" dirty="0"/>
              <a:t>Daniel 6:12-17</a:t>
            </a:r>
          </a:p>
          <a:p>
            <a:r>
              <a:rPr lang="en-US" sz="4400" dirty="0"/>
              <a:t>More concerned about what would happen if he Did NOT continue to pray to God!</a:t>
            </a:r>
          </a:p>
          <a:p>
            <a:r>
              <a:rPr lang="en-US" sz="4400" dirty="0"/>
              <a:t>Daniel did not waver one bit!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7877AB2-BE35-C796-247E-2879DA8D3A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3074" y="1620570"/>
            <a:ext cx="4419983" cy="3316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918047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DEE800-3A20-7449-2556-E4C22C2791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7841" y="247461"/>
            <a:ext cx="8134432" cy="1373109"/>
          </a:xfrm>
        </p:spPr>
        <p:txBody>
          <a:bodyPr>
            <a:noAutofit/>
          </a:bodyPr>
          <a:lstStyle/>
          <a:p>
            <a:r>
              <a:rPr lang="en-US" sz="6600" dirty="0"/>
              <a:t>THE DELIVERANCE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47740B-FD99-EFBB-1366-4F227DAC4D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7841" y="1367073"/>
            <a:ext cx="6586290" cy="4789283"/>
          </a:xfrm>
        </p:spPr>
        <p:txBody>
          <a:bodyPr>
            <a:normAutofit fontScale="85000" lnSpcReduction="20000"/>
          </a:bodyPr>
          <a:lstStyle/>
          <a:p>
            <a:r>
              <a:rPr lang="en-US" sz="4400" dirty="0"/>
              <a:t>“Your God, whom you serve continually, He will deliver you.”</a:t>
            </a:r>
          </a:p>
          <a:p>
            <a:r>
              <a:rPr lang="en-US" sz="4400" dirty="0"/>
              <a:t>Daniel 6:18-23</a:t>
            </a:r>
          </a:p>
          <a:p>
            <a:r>
              <a:rPr lang="en-US" sz="4400" dirty="0"/>
              <a:t>Usual Place, Usual Times</a:t>
            </a:r>
          </a:p>
          <a:p>
            <a:r>
              <a:rPr lang="en-US" sz="4400" dirty="0"/>
              <a:t>Daniel 6:12-17</a:t>
            </a:r>
          </a:p>
          <a:p>
            <a:r>
              <a:rPr lang="en-US" sz="4400" dirty="0"/>
              <a:t>Acts 12:1-11</a:t>
            </a:r>
          </a:p>
          <a:p>
            <a:r>
              <a:rPr lang="en-US" sz="4400" dirty="0"/>
              <a:t>Daniel 6:24 </a:t>
            </a:r>
          </a:p>
          <a:p>
            <a:r>
              <a:rPr lang="en-US" sz="4400" dirty="0"/>
              <a:t>Galatians 6:7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8A07EFC-60B6-CE76-800A-4498F5D204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4131" y="1642072"/>
            <a:ext cx="4837088" cy="3192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628435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9" name="Rectangle 88">
            <a:extLst>
              <a:ext uri="{FF2B5EF4-FFF2-40B4-BE49-F238E27FC236}">
                <a16:creationId xmlns:a16="http://schemas.microsoft.com/office/drawing/2014/main" id="{3D1E5586-8BB5-40F6-96C3-2E87DD7CE5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3E3F80-D945-4490-916D-6384E6895E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18762" y="492949"/>
            <a:ext cx="8204391" cy="1562702"/>
          </a:xfrm>
        </p:spPr>
        <p:txBody>
          <a:bodyPr>
            <a:noAutofit/>
          </a:bodyPr>
          <a:lstStyle/>
          <a:p>
            <a:pPr algn="ctr"/>
            <a:r>
              <a:rPr lang="en-US" sz="8800" dirty="0"/>
              <a:t>Matthew 10:39</a:t>
            </a:r>
            <a:endParaRPr lang="en-US" sz="4400" dirty="0"/>
          </a:p>
        </p:txBody>
      </p: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8A832D40-B9E2-4CE7-9E0A-B35591EA20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845629" y="3810000"/>
            <a:ext cx="500743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ubtitle 2">
            <a:extLst>
              <a:ext uri="{FF2B5EF4-FFF2-40B4-BE49-F238E27FC236}">
                <a16:creationId xmlns:a16="http://schemas.microsoft.com/office/drawing/2014/main" id="{616351BD-4BE1-47AD-8B65-1472A3BE63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22095" y="2188030"/>
            <a:ext cx="7197726" cy="718132"/>
          </a:xfrm>
        </p:spPr>
        <p:txBody>
          <a:bodyPr>
            <a:normAutofit fontScale="70000" lnSpcReduction="20000"/>
          </a:bodyPr>
          <a:lstStyle/>
          <a:p>
            <a:pPr algn="ctr"/>
            <a:r>
              <a:rPr lang="en-US" sz="7200" dirty="0"/>
              <a:t>May we with Daniel BE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99D4805-D882-E570-A00B-36C7F2134FA1}"/>
              </a:ext>
            </a:extLst>
          </p:cNvPr>
          <p:cNvSpPr txBox="1"/>
          <p:nvPr/>
        </p:nvSpPr>
        <p:spPr>
          <a:xfrm>
            <a:off x="1810693" y="2912525"/>
            <a:ext cx="8292973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FIRM  AND UNCOMPROMISING IN OUR CONVICTIONS</a:t>
            </a:r>
          </a:p>
          <a:p>
            <a:pPr algn="ctr"/>
            <a:r>
              <a:rPr lang="en-US" sz="4000" dirty="0"/>
              <a:t>CONTINUALY FAITHFUL TO OUR GOD – NO MATTER WHAT THE IMMEDIATE CONSEQUENCES MAY BE!</a:t>
            </a:r>
          </a:p>
        </p:txBody>
      </p:sp>
    </p:spTree>
    <p:extLst>
      <p:ext uri="{BB962C8B-B14F-4D97-AF65-F5344CB8AC3E}">
        <p14:creationId xmlns:p14="http://schemas.microsoft.com/office/powerpoint/2010/main" val="67186782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9" name="Rectangle 88">
            <a:extLst>
              <a:ext uri="{FF2B5EF4-FFF2-40B4-BE49-F238E27FC236}">
                <a16:creationId xmlns:a16="http://schemas.microsoft.com/office/drawing/2014/main" id="{3D1E5586-8BB5-40F6-96C3-2E87DD7CE5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3E3F80-D945-4490-916D-6384E6895E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18762" y="492949"/>
            <a:ext cx="8204391" cy="1145728"/>
          </a:xfrm>
        </p:spPr>
        <p:txBody>
          <a:bodyPr>
            <a:noAutofit/>
          </a:bodyPr>
          <a:lstStyle/>
          <a:p>
            <a:pPr algn="ctr"/>
            <a:r>
              <a:rPr lang="en-US" sz="6600" dirty="0"/>
              <a:t>MAY WE EVER BE TRUE</a:t>
            </a:r>
            <a:endParaRPr lang="en-US" sz="3200" dirty="0"/>
          </a:p>
        </p:txBody>
      </p: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8A832D40-B9E2-4CE7-9E0A-B35591EA20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845629" y="3810000"/>
            <a:ext cx="500743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ubtitle 2">
            <a:extLst>
              <a:ext uri="{FF2B5EF4-FFF2-40B4-BE49-F238E27FC236}">
                <a16:creationId xmlns:a16="http://schemas.microsoft.com/office/drawing/2014/main" id="{616351BD-4BE1-47AD-8B65-1472A3BE63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18762" y="1537377"/>
            <a:ext cx="8292973" cy="1497246"/>
          </a:xfrm>
        </p:spPr>
        <p:txBody>
          <a:bodyPr>
            <a:noAutofit/>
          </a:bodyPr>
          <a:lstStyle/>
          <a:p>
            <a:pPr algn="ctr"/>
            <a:r>
              <a:rPr lang="en-US" sz="4400" dirty="0"/>
              <a:t>TO THE DOCTRINE OF OUR LORD AND SAVIOR, JESUS CHRIST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99D4805-D882-E570-A00B-36C7F2134FA1}"/>
              </a:ext>
            </a:extLst>
          </p:cNvPr>
          <p:cNvSpPr txBox="1"/>
          <p:nvPr/>
        </p:nvSpPr>
        <p:spPr>
          <a:xfrm>
            <a:off x="1518762" y="2912525"/>
            <a:ext cx="9154475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DANIEL WAS DELIVERED BECAUSE:</a:t>
            </a:r>
          </a:p>
          <a:p>
            <a:pPr algn="ctr"/>
            <a:r>
              <a:rPr lang="en-US" sz="4000" dirty="0"/>
              <a:t>Served God Continually</a:t>
            </a:r>
          </a:p>
          <a:p>
            <a:pPr algn="ctr"/>
            <a:r>
              <a:rPr lang="en-US" sz="4000" dirty="0"/>
              <a:t>Was Innocent of wrongdoing before the King</a:t>
            </a:r>
          </a:p>
          <a:p>
            <a:pPr algn="ctr"/>
            <a:r>
              <a:rPr lang="en-US" sz="4000" dirty="0"/>
              <a:t>Was Innocent of wrongdoing before God</a:t>
            </a:r>
          </a:p>
        </p:txBody>
      </p:sp>
    </p:spTree>
    <p:extLst>
      <p:ext uri="{BB962C8B-B14F-4D97-AF65-F5344CB8AC3E}">
        <p14:creationId xmlns:p14="http://schemas.microsoft.com/office/powerpoint/2010/main" val="258335489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lestial">
  <a:themeElements>
    <a:clrScheme name="Celestial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77210f24a1be23c92c90fd886aa0aa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60e05723c5c1908df1a1a4ebf11d344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26D5668-1971-40BB-BC7C-94C9B101AAB7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2.xml><?xml version="1.0" encoding="utf-8"?>
<ds:datastoreItem xmlns:ds="http://schemas.openxmlformats.org/officeDocument/2006/customXml" ds:itemID="{FE57094B-4684-420B-AFE0-4E41CA2AF71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370F4A1-FC59-4361-989F-6C79533DA56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Celestial design</Template>
  <TotalTime>176</TotalTime>
  <Words>211</Words>
  <Application>Microsoft Office PowerPoint</Application>
  <PresentationFormat>Widescreen</PresentationFormat>
  <Paragraphs>39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Celestial</vt:lpstr>
      <vt:lpstr>PowerPoint Presentation</vt:lpstr>
      <vt:lpstr>DANIEL</vt:lpstr>
      <vt:lpstr>DANIEL 6:1-5</vt:lpstr>
      <vt:lpstr>DANIEL’S TRIAL</vt:lpstr>
      <vt:lpstr>DANIEL’S BEHAVIOR IN TRIAL</vt:lpstr>
      <vt:lpstr>WHAT DID DANIEL DO?</vt:lpstr>
      <vt:lpstr>THE DELIVERANCE</vt:lpstr>
      <vt:lpstr>Matthew 10:39</vt:lpstr>
      <vt:lpstr>MAY WE EVER BE TRUE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Lorem Ipsum</dc:title>
  <dc:creator>Gailen Evans</dc:creator>
  <cp:lastModifiedBy>Gailen Evans</cp:lastModifiedBy>
  <cp:revision>14</cp:revision>
  <dcterms:created xsi:type="dcterms:W3CDTF">2022-10-07T21:04:20Z</dcterms:created>
  <dcterms:modified xsi:type="dcterms:W3CDTF">2022-10-08T00:01:00Z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